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8" autoAdjust="0"/>
    <p:restoredTop sz="94660"/>
  </p:normalViewPr>
  <p:slideViewPr>
    <p:cSldViewPr>
      <p:cViewPr varScale="1">
        <p:scale>
          <a:sx n="69" d="100"/>
          <a:sy n="69" d="100"/>
        </p:scale>
        <p:origin x="-17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396DDB2-F752-4CAC-81EA-AC66EB2CEECC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161EAEB-560E-4131-87B7-673AA9E9869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Resultado de imagen para scratch logo 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783" y1="18222" x2="3333" y2="40889"/>
                        <a14:foregroundMark x1="7391" y1="47111" x2="90870" y2="51111"/>
                        <a14:foregroundMark x1="11014" y1="19556" x2="5072" y2="26222"/>
                        <a14:foregroundMark x1="12464" y1="12444" x2="17971" y2="29333"/>
                        <a14:foregroundMark x1="20870" y1="30222" x2="33188" y2="27556"/>
                        <a14:foregroundMark x1="36087" y1="24000" x2="44928" y2="25333"/>
                        <a14:foregroundMark x1="43478" y1="13333" x2="90725" y2="40889"/>
                        <a14:foregroundMark x1="75362" y1="22222" x2="92899" y2="13333"/>
                        <a14:foregroundMark x1="35507" y1="33333" x2="35362" y2="43111"/>
                        <a14:foregroundMark x1="6232" y1="86222" x2="44348" y2="74222"/>
                        <a14:foregroundMark x1="5507" y1="34667" x2="6232" y2="86667"/>
                        <a14:foregroundMark x1="10000" y1="57333" x2="92174" y2="77778"/>
                        <a14:foregroundMark x1="82609" y1="62667" x2="92029" y2="6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44008" y="408125"/>
            <a:ext cx="3528392" cy="115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scratch logo 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6457" y1="17791" x2="38394" y2="16871"/>
                        <a14:foregroundMark x1="13787" y1="56135" x2="44852" y2="57669"/>
                        <a14:foregroundMark x1="61431" y1="7362" x2="93368" y2="45092"/>
                        <a14:foregroundMark x1="66492" y1="26380" x2="81850" y2="51534"/>
                        <a14:foregroundMark x1="76091" y1="66871" x2="68586" y2="78528"/>
                        <a14:foregroundMark x1="50785" y1="62883" x2="56370" y2="79755"/>
                        <a14:backgroundMark x1="55672" y1="0" x2="96510" y2="1840"/>
                        <a14:backgroundMark x1="0" y1="3988" x2="38569" y2="2761"/>
                        <a14:backgroundMark x1="15881" y1="7055" x2="9773" y2="5521"/>
                        <a14:backgroundMark x1="31414" y1="3988" x2="42932" y2="4601"/>
                        <a14:backgroundMark x1="44677" y1="76994" x2="51658" y2="89877"/>
                        <a14:backgroundMark x1="49389" y1="57669" x2="47993" y2="71166"/>
                        <a14:backgroundMark x1="36998" y1="67791" x2="42059" y2="71166"/>
                        <a14:backgroundMark x1="53229" y1="3681" x2="92321" y2="3988"/>
                        <a14:backgroundMark x1="64747" y1="12270" x2="70681" y2="128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523" y="1340768"/>
            <a:ext cx="4372123" cy="249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42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Scratch (lenguaje de programación</a:t>
            </a:r>
            <a:r>
              <a:rPr lang="es-ES" dirty="0" smtClean="0"/>
              <a:t>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323652"/>
            <a:ext cx="5832649" cy="4105327"/>
          </a:xfrm>
        </p:spPr>
        <p:txBody>
          <a:bodyPr>
            <a:normAutofit/>
          </a:bodyPr>
          <a:lstStyle/>
          <a:p>
            <a:r>
              <a:rPr lang="es-MX" dirty="0"/>
              <a:t>Scratch es un lenguaje de programación visual </a:t>
            </a:r>
            <a:r>
              <a:rPr lang="es-MX" dirty="0" smtClean="0"/>
              <a:t>libre </a:t>
            </a:r>
            <a:r>
              <a:rPr lang="es-MX" dirty="0"/>
              <a:t>orientado a la enseñanza principalmente mediante la creación de juegos. Para las escuelas se convierte en una oportunidad para ayudar a los estudiantes en el desarrollo de habilidades mentales mediante el aprendizaje de la programación sin necesidad de saber del programa. </a:t>
            </a:r>
          </a:p>
        </p:txBody>
      </p:sp>
      <p:pic>
        <p:nvPicPr>
          <p:cNvPr id="4" name="Picture 2" descr="Resultado de imagen para scratch logo 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783" y1="18222" x2="3333" y2="40889"/>
                        <a14:foregroundMark x1="7391" y1="47111" x2="90870" y2="51111"/>
                        <a14:foregroundMark x1="11014" y1="19556" x2="5072" y2="26222"/>
                        <a14:foregroundMark x1="12464" y1="12444" x2="17971" y2="29333"/>
                        <a14:foregroundMark x1="20870" y1="30222" x2="33188" y2="27556"/>
                        <a14:foregroundMark x1="36087" y1="24000" x2="44928" y2="25333"/>
                        <a14:foregroundMark x1="43478" y1="13333" x2="90725" y2="40889"/>
                        <a14:foregroundMark x1="75362" y1="22222" x2="92899" y2="13333"/>
                        <a14:foregroundMark x1="35507" y1="33333" x2="35362" y2="43111"/>
                        <a14:foregroundMark x1="6232" y1="86222" x2="44348" y2="74222"/>
                        <a14:foregroundMark x1="5507" y1="34667" x2="6232" y2="86667"/>
                        <a14:foregroundMark x1="10000" y1="57333" x2="92174" y2="77778"/>
                        <a14:foregroundMark x1="82609" y1="62667" x2="92029" y2="6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64088" y="-28207"/>
            <a:ext cx="2016224" cy="65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Scratchcat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857" y="3284984"/>
            <a:ext cx="2496910" cy="269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30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301034"/>
            <a:ext cx="3384376" cy="829896"/>
          </a:xfrm>
        </p:spPr>
        <p:txBody>
          <a:bodyPr/>
          <a:lstStyle/>
          <a:p>
            <a:r>
              <a:rPr lang="es-MX" dirty="0" smtClean="0"/>
              <a:t>Sprites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303899"/>
            <a:ext cx="4248472" cy="2593119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Scratch permite a los usuarios usar programación dirigida por eventos con múltiple objetos activos llamados sprites. </a:t>
            </a:r>
          </a:p>
        </p:txBody>
      </p:sp>
      <p:pic>
        <p:nvPicPr>
          <p:cNvPr id="4" name="Picture 2" descr="Resultado de imagen para scratch logo 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783" y1="18222" x2="3333" y2="40889"/>
                        <a14:foregroundMark x1="7391" y1="47111" x2="90870" y2="51111"/>
                        <a14:foregroundMark x1="11014" y1="19556" x2="5072" y2="26222"/>
                        <a14:foregroundMark x1="12464" y1="12444" x2="17971" y2="29333"/>
                        <a14:foregroundMark x1="20870" y1="30222" x2="33188" y2="27556"/>
                        <a14:foregroundMark x1="36087" y1="24000" x2="44928" y2="25333"/>
                        <a14:foregroundMark x1="43478" y1="13333" x2="90725" y2="40889"/>
                        <a14:foregroundMark x1="75362" y1="22222" x2="92899" y2="13333"/>
                        <a14:foregroundMark x1="35507" y1="33333" x2="35362" y2="43111"/>
                        <a14:foregroundMark x1="6232" y1="86222" x2="44348" y2="74222"/>
                        <a14:foregroundMark x1="5507" y1="34667" x2="6232" y2="86667"/>
                        <a14:foregroundMark x1="10000" y1="57333" x2="92174" y2="77778"/>
                        <a14:foregroundMark x1="82609" y1="62667" x2="92029" y2="6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64088" y="-28207"/>
            <a:ext cx="2016224" cy="65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Resultado de imagen para scratch sprit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3589402" cy="25051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148064" y="1290610"/>
            <a:ext cx="3480226" cy="5212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74320" algn="just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s-MX" sz="2400" dirty="0">
                <a:solidFill>
                  <a:schemeClr val="tx2"/>
                </a:solidFill>
              </a:rPr>
              <a:t>Los sprites pueden pintarse como gráficos vectoriales o mapa de bits, desde la propia web de Scratch usando un simple editor que es parte del proyecto, o pueden también importarse desde fuentes externas incluyendo webcams.</a:t>
            </a:r>
            <a:endParaRPr lang="es-MX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05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3" y="404664"/>
            <a:ext cx="3456385" cy="1143000"/>
          </a:xfrm>
        </p:spPr>
        <p:txBody>
          <a:bodyPr/>
          <a:lstStyle/>
          <a:p>
            <a:r>
              <a:rPr lang="es-MX" dirty="0" smtClean="0"/>
              <a:t>Interfaz</a:t>
            </a:r>
            <a:endParaRPr lang="es-MX" dirty="0"/>
          </a:p>
        </p:txBody>
      </p:sp>
      <p:pic>
        <p:nvPicPr>
          <p:cNvPr id="4" name="Picture 2" descr="Resultado de imagen para scratch logo 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783" y1="18222" x2="3333" y2="40889"/>
                        <a14:foregroundMark x1="7391" y1="47111" x2="90870" y2="51111"/>
                        <a14:foregroundMark x1="11014" y1="19556" x2="5072" y2="26222"/>
                        <a14:foregroundMark x1="12464" y1="12444" x2="17971" y2="29333"/>
                        <a14:foregroundMark x1="20870" y1="30222" x2="33188" y2="27556"/>
                        <a14:foregroundMark x1="36087" y1="24000" x2="44928" y2="25333"/>
                        <a14:foregroundMark x1="43478" y1="13333" x2="90725" y2="40889"/>
                        <a14:foregroundMark x1="75362" y1="22222" x2="92899" y2="13333"/>
                        <a14:foregroundMark x1="35507" y1="33333" x2="35362" y2="43111"/>
                        <a14:foregroundMark x1="6232" y1="86222" x2="44348" y2="74222"/>
                        <a14:foregroundMark x1="5507" y1="34667" x2="6232" y2="86667"/>
                        <a14:foregroundMark x1="10000" y1="57333" x2="92174" y2="77778"/>
                        <a14:foregroundMark x1="82609" y1="62667" x2="92029" y2="6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64088" y="-28207"/>
            <a:ext cx="2016224" cy="65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16" b="4563"/>
          <a:stretch/>
        </p:blipFill>
        <p:spPr bwMode="auto">
          <a:xfrm>
            <a:off x="467543" y="1556792"/>
            <a:ext cx="8261061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14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8837" y="301034"/>
            <a:ext cx="4693243" cy="775984"/>
          </a:xfrm>
        </p:spPr>
        <p:txBody>
          <a:bodyPr>
            <a:noAutofit/>
          </a:bodyPr>
          <a:lstStyle/>
          <a:p>
            <a:r>
              <a:rPr lang="es-MX" sz="3200" dirty="0"/>
              <a:t>Interfaz de </a:t>
            </a:r>
            <a:r>
              <a:rPr lang="es-MX" sz="3200" dirty="0" smtClean="0"/>
              <a:t>usuario</a:t>
            </a:r>
            <a:endParaRPr lang="es-MX" sz="3200" dirty="0"/>
          </a:p>
        </p:txBody>
      </p:sp>
      <p:pic>
        <p:nvPicPr>
          <p:cNvPr id="4" name="Picture 2" descr="Resultado de imagen para scratch logo 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783" y1="18222" x2="3333" y2="40889"/>
                        <a14:foregroundMark x1="7391" y1="47111" x2="90870" y2="51111"/>
                        <a14:foregroundMark x1="11014" y1="19556" x2="5072" y2="26222"/>
                        <a14:foregroundMark x1="12464" y1="12444" x2="17971" y2="29333"/>
                        <a14:foregroundMark x1="20870" y1="30222" x2="33188" y2="27556"/>
                        <a14:foregroundMark x1="36087" y1="24000" x2="44928" y2="25333"/>
                        <a14:foregroundMark x1="43478" y1="13333" x2="90725" y2="40889"/>
                        <a14:foregroundMark x1="75362" y1="22222" x2="92899" y2="13333"/>
                        <a14:foregroundMark x1="35507" y1="33333" x2="35362" y2="43111"/>
                        <a14:foregroundMark x1="6232" y1="86222" x2="44348" y2="74222"/>
                        <a14:foregroundMark x1="5507" y1="34667" x2="6232" y2="86667"/>
                        <a14:foregroundMark x1="10000" y1="57333" x2="92174" y2="77778"/>
                        <a14:foregroundMark x1="82609" y1="62667" x2="92029" y2="6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64088" y="-28207"/>
            <a:ext cx="2016224" cy="65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3760" y="1054101"/>
            <a:ext cx="4707508" cy="22661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36198" y="3554643"/>
            <a:ext cx="4209197" cy="2551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16980" y="4047222"/>
            <a:ext cx="3954083" cy="14401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74320" algn="just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</a:defRPr>
            </a:lvl1pPr>
            <a:lvl2pPr marL="64008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</a:defRPr>
            </a:lvl2pPr>
            <a:lvl3pPr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</a:defRPr>
            </a:lvl3pPr>
            <a:lvl4pPr marL="112471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</a:defRPr>
            </a:lvl4pPr>
            <a:lvl5pPr marL="132588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baseline="0">
                <a:solidFill>
                  <a:schemeClr val="tx2"/>
                </a:solidFill>
              </a:defRPr>
            </a:lvl5pPr>
            <a:lvl6pPr marL="1517904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6pPr>
            <a:lvl7pPr marL="171907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7pPr>
            <a:lvl8pPr marL="192024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8pPr>
            <a:lvl9pPr marL="212140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9pPr>
          </a:lstStyle>
          <a:p>
            <a:r>
              <a:rPr lang="es-MX" dirty="0"/>
              <a:t>Scratch maneja distintas categorías  en bloques de construcción.</a:t>
            </a:r>
          </a:p>
        </p:txBody>
      </p:sp>
      <p:pic>
        <p:nvPicPr>
          <p:cNvPr id="3077" name="Picture 5" descr="Imagen relacionad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386769"/>
            <a:ext cx="2808312" cy="16008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64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7024744" cy="1143000"/>
          </a:xfrm>
        </p:spPr>
        <p:txBody>
          <a:bodyPr/>
          <a:lstStyle/>
          <a:p>
            <a:r>
              <a:rPr lang="es-MX" dirty="0" smtClean="0"/>
              <a:t>Bloques de construcción.</a:t>
            </a:r>
            <a:endParaRPr lang="es-MX" dirty="0"/>
          </a:p>
        </p:txBody>
      </p:sp>
      <p:pic>
        <p:nvPicPr>
          <p:cNvPr id="6146" name="Picture 2" descr="Resultado de imagen para scratch bloqu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7992889" cy="3694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Resultado de imagen para scratch logo 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783" y1="18222" x2="3333" y2="40889"/>
                        <a14:foregroundMark x1="7391" y1="47111" x2="90870" y2="51111"/>
                        <a14:foregroundMark x1="11014" y1="19556" x2="5072" y2="26222"/>
                        <a14:foregroundMark x1="12464" y1="12444" x2="17971" y2="29333"/>
                        <a14:foregroundMark x1="20870" y1="30222" x2="33188" y2="27556"/>
                        <a14:foregroundMark x1="36087" y1="24000" x2="44928" y2="25333"/>
                        <a14:foregroundMark x1="43478" y1="13333" x2="90725" y2="40889"/>
                        <a14:foregroundMark x1="75362" y1="22222" x2="92899" y2="13333"/>
                        <a14:foregroundMark x1="35507" y1="33333" x2="35362" y2="43111"/>
                        <a14:foregroundMark x1="6232" y1="86222" x2="44348" y2="74222"/>
                        <a14:foregroundMark x1="5507" y1="34667" x2="6232" y2="86667"/>
                        <a14:foregroundMark x1="10000" y1="57333" x2="92174" y2="77778"/>
                        <a14:foregroundMark x1="82609" y1="62667" x2="92029" y2="6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64088" y="-28207"/>
            <a:ext cx="2016224" cy="65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2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46</TotalTime>
  <Words>130</Words>
  <Application>Microsoft Office PowerPoint</Application>
  <PresentationFormat>Presentación en pantalla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Austin</vt:lpstr>
      <vt:lpstr>Presentación de PowerPoint</vt:lpstr>
      <vt:lpstr>Scratch (lenguaje de programación)</vt:lpstr>
      <vt:lpstr>Sprites</vt:lpstr>
      <vt:lpstr>Interfaz</vt:lpstr>
      <vt:lpstr>Interfaz de usuario</vt:lpstr>
      <vt:lpstr>Bloques de construcción.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</dc:title>
  <dc:creator>Draak</dc:creator>
  <cp:lastModifiedBy>Draak</cp:lastModifiedBy>
  <cp:revision>10</cp:revision>
  <dcterms:created xsi:type="dcterms:W3CDTF">2017-02-21T02:05:13Z</dcterms:created>
  <dcterms:modified xsi:type="dcterms:W3CDTF">2017-02-21T02:51:48Z</dcterms:modified>
</cp:coreProperties>
</file>