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59" r:id="rId6"/>
    <p:sldId id="260"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F311ADB-8FAC-42B4-99B4-1B2B893B610F}" type="datetimeFigureOut">
              <a:rPr lang="es-MX" smtClean="0"/>
              <a:t>29/03/2017</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8DADCA8-9849-4B7B-BE42-5DF8CFCF92A6}" type="slidenum">
              <a:rPr lang="es-MX" smtClean="0"/>
              <a:t>‹Nº›</a:t>
            </a:fld>
            <a:endParaRPr lang="es-MX"/>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F311ADB-8FAC-42B4-99B4-1B2B893B610F}" type="datetimeFigureOut">
              <a:rPr lang="es-MX" smtClean="0"/>
              <a:t>29/03/2017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8DADCA8-9849-4B7B-BE42-5DF8CFCF92A6}"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F311ADB-8FAC-42B4-99B4-1B2B893B610F}" type="datetimeFigureOut">
              <a:rPr lang="es-MX" smtClean="0"/>
              <a:t>29/03/2017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8DADCA8-9849-4B7B-BE42-5DF8CFCF92A6}"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F311ADB-8FAC-42B4-99B4-1B2B893B610F}" type="datetimeFigureOut">
              <a:rPr lang="es-MX" smtClean="0"/>
              <a:t>29/03/2017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8DADCA8-9849-4B7B-BE42-5DF8CFCF92A6}"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F311ADB-8FAC-42B4-99B4-1B2B893B610F}" type="datetimeFigureOut">
              <a:rPr lang="es-MX" smtClean="0"/>
              <a:t>29/03/2017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8DADCA8-9849-4B7B-BE42-5DF8CFCF92A6}"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AF311ADB-8FAC-42B4-99B4-1B2B893B610F}" type="datetimeFigureOut">
              <a:rPr lang="es-MX" smtClean="0"/>
              <a:t>29/03/2017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8DADCA8-9849-4B7B-BE42-5DF8CFCF92A6}" type="slidenum">
              <a:rPr lang="es-MX" smtClean="0"/>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F311ADB-8FAC-42B4-99B4-1B2B893B610F}" type="datetimeFigureOut">
              <a:rPr lang="es-MX" smtClean="0"/>
              <a:t>29/03/2017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8DADCA8-9849-4B7B-BE42-5DF8CFCF92A6}"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AF311ADB-8FAC-42B4-99B4-1B2B893B610F}" type="datetimeFigureOut">
              <a:rPr lang="es-MX" smtClean="0"/>
              <a:t>29/03/2017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8DADCA8-9849-4B7B-BE42-5DF8CFCF92A6}"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311ADB-8FAC-42B4-99B4-1B2B893B610F}" type="datetimeFigureOut">
              <a:rPr lang="es-MX" smtClean="0"/>
              <a:t>29/03/2017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8DADCA8-9849-4B7B-BE42-5DF8CFCF92A6}"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F311ADB-8FAC-42B4-99B4-1B2B893B610F}" type="datetimeFigureOut">
              <a:rPr lang="es-MX" smtClean="0"/>
              <a:t>29/03/2017</a:t>
            </a:fld>
            <a:endParaRPr lang="es-MX"/>
          </a:p>
        </p:txBody>
      </p:sp>
      <p:sp>
        <p:nvSpPr>
          <p:cNvPr id="7" name="Slide Number Placeholder 6"/>
          <p:cNvSpPr>
            <a:spLocks noGrp="1"/>
          </p:cNvSpPr>
          <p:nvPr>
            <p:ph type="sldNum" sz="quarter" idx="12"/>
          </p:nvPr>
        </p:nvSpPr>
        <p:spPr/>
        <p:txBody>
          <a:bodyPr/>
          <a:lstStyle/>
          <a:p>
            <a:fld id="{08DADCA8-9849-4B7B-BE42-5DF8CFCF92A6}" type="slidenum">
              <a:rPr lang="es-MX" smtClean="0"/>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F311ADB-8FAC-42B4-99B4-1B2B893B610F}" type="datetimeFigureOut">
              <a:rPr lang="es-MX" smtClean="0"/>
              <a:t>29/03/2017</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08DADCA8-9849-4B7B-BE42-5DF8CFCF92A6}"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F311ADB-8FAC-42B4-99B4-1B2B893B610F}" type="datetimeFigureOut">
              <a:rPr lang="es-MX" smtClean="0"/>
              <a:t>29/03/2017</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8DADCA8-9849-4B7B-BE42-5DF8CFCF92A6}"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b="1" dirty="0" smtClean="0"/>
              <a:t>Corel </a:t>
            </a:r>
            <a:r>
              <a:rPr lang="es-MX" b="1" dirty="0" err="1"/>
              <a:t>D</a:t>
            </a:r>
            <a:r>
              <a:rPr lang="es-MX" b="1" dirty="0" err="1" smtClean="0"/>
              <a:t>raw</a:t>
            </a:r>
            <a:r>
              <a:rPr lang="es-MX" b="1" dirty="0"/>
              <a:t/>
            </a:r>
            <a:br>
              <a:rPr lang="es-MX" b="1" dirty="0"/>
            </a:br>
            <a:endParaRPr lang="es-MX" dirty="0"/>
          </a:p>
        </p:txBody>
      </p:sp>
      <p:sp>
        <p:nvSpPr>
          <p:cNvPr id="3" name="2 Subtítulo"/>
          <p:cNvSpPr>
            <a:spLocks noGrp="1"/>
          </p:cNvSpPr>
          <p:nvPr>
            <p:ph type="subTitle" idx="1"/>
          </p:nvPr>
        </p:nvSpPr>
        <p:spPr/>
        <p:txBody>
          <a:bodyPr/>
          <a:lstStyle/>
          <a:p>
            <a:endParaRPr lang="es-MX"/>
          </a:p>
        </p:txBody>
      </p:sp>
      <p:pic>
        <p:nvPicPr>
          <p:cNvPr id="1026" name="Picture 2" descr="Resultado de imagen para corel draw x3 caracteristic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1"/>
            <a:ext cx="3533031" cy="22768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2674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Características </a:t>
            </a:r>
            <a:endParaRPr lang="es-MX" dirty="0"/>
          </a:p>
        </p:txBody>
      </p:sp>
      <p:sp>
        <p:nvSpPr>
          <p:cNvPr id="3" name="2 Marcador de contenido"/>
          <p:cNvSpPr>
            <a:spLocks noGrp="1"/>
          </p:cNvSpPr>
          <p:nvPr>
            <p:ph idx="1"/>
          </p:nvPr>
        </p:nvSpPr>
        <p:spPr/>
        <p:txBody>
          <a:bodyPr/>
          <a:lstStyle/>
          <a:p>
            <a:r>
              <a:rPr lang="es-MX" dirty="0" err="1"/>
              <a:t>CorelDRAW</a:t>
            </a:r>
            <a:r>
              <a:rPr lang="es-MX" dirty="0"/>
              <a:t> tiene múltiples aplicaciones; es usado para todo tipo de tareas, desde la creación de gráficos sencillos hasta complejos, que se pueden combinar con efectos y mapas de bits.</a:t>
            </a:r>
            <a:endParaRPr lang="es-MX" dirty="0"/>
          </a:p>
        </p:txBody>
      </p:sp>
      <p:pic>
        <p:nvPicPr>
          <p:cNvPr id="2050" name="Picture 2" descr="Resultado de imagen para corel draw x3 caracteristicas"/>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0" b="100000" l="0" r="100000">
                        <a14:foregroundMark x1="28797" y1="2023" x2="26627" y2="16474"/>
                        <a14:foregroundMark x1="43787" y1="7803" x2="42012" y2="23121"/>
                        <a14:foregroundMark x1="8679" y1="42486" x2="13807" y2="23699"/>
                        <a14:foregroundMark x1="13609" y1="51734" x2="9270" y2="45954"/>
                        <a14:foregroundMark x1="19329" y1="44509" x2="17751" y2="51445"/>
                        <a14:foregroundMark x1="17160" y1="39017" x2="18540" y2="39306"/>
                        <a14:foregroundMark x1="18146" y1="40751" x2="19132" y2="45376"/>
                        <a14:foregroundMark x1="17160" y1="43642" x2="15385" y2="44798"/>
                        <a14:foregroundMark x1="63511" y1="51734" x2="63511" y2="56358"/>
                        <a14:foregroundMark x1="68639" y1="50867" x2="68639" y2="56358"/>
                        <a14:foregroundMark x1="74556" y1="50578" x2="73373" y2="57514"/>
                        <a14:foregroundMark x1="77909" y1="50867" x2="78698" y2="57514"/>
                        <a14:foregroundMark x1="86785" y1="50000" x2="89546" y2="56936"/>
                        <a14:foregroundMark x1="45759" y1="51445" x2="46154" y2="56936"/>
                        <a14:foregroundMark x1="50493" y1="54046" x2="50493" y2="56647"/>
                        <a14:foregroundMark x1="54832" y1="52312" x2="54832" y2="57225"/>
                        <a14:foregroundMark x1="57199" y1="54046" x2="57396" y2="57225"/>
                        <a14:foregroundMark x1="61144" y1="50000" x2="61144" y2="56936"/>
                        <a14:backgroundMark x1="17160" y1="5780" x2="8481" y2="18208"/>
                        <a14:backgroundMark x1="32742" y1="1734" x2="31558" y2="0"/>
                        <a14:backgroundMark x1="17949" y1="31214" x2="12229" y2="35260"/>
                        <a14:backgroundMark x1="17751" y1="46243" x2="13807" y2="47399"/>
                        <a14:backgroundMark x1="17554" y1="39595" x2="18343" y2="43642"/>
                        <a14:backgroundMark x1="7495" y1="45954" x2="9467" y2="58960"/>
                        <a14:backgroundMark x1="16568" y1="56358" x2="21499" y2="57803"/>
                        <a14:backgroundMark x1="30769" y1="43931" x2="43195" y2="56069"/>
                        <a14:backgroundMark x1="46943" y1="42197" x2="52071" y2="47977"/>
                        <a14:backgroundMark x1="53452" y1="47688" x2="94675" y2="43064"/>
                        <a14:backgroundMark x1="85996" y1="53757" x2="83629" y2="61561"/>
                        <a14:backgroundMark x1="62525" y1="51156" x2="62525" y2="61850"/>
                        <a14:backgroundMark x1="24458" y1="1445" x2="19921" y2="6936"/>
                        <a14:backgroundMark x1="11637" y1="37861" x2="11440" y2="45376"/>
                        <a14:backgroundMark x1="51677" y1="54046" x2="51874" y2="56647"/>
                        <a14:backgroundMark x1="58185" y1="53468" x2="58974" y2="53757"/>
                        <a14:backgroundMark x1="65089" y1="52601" x2="65089" y2="55202"/>
                        <a14:backgroundMark x1="69822" y1="51734" x2="70020" y2="52312"/>
                        <a14:backgroundMark x1="75148" y1="52890" x2="75148" y2="54624"/>
                      </a14:backgroundRemoval>
                    </a14:imgEffect>
                  </a14:imgLayer>
                </a14:imgProps>
              </a:ext>
              <a:ext uri="{28A0092B-C50C-407E-A947-70E740481C1C}">
                <a14:useLocalDpi xmlns:a14="http://schemas.microsoft.com/office/drawing/2010/main" val="0"/>
              </a:ext>
            </a:extLst>
          </a:blip>
          <a:srcRect l="5980" t="28" r="3362" b="40778"/>
          <a:stretch/>
        </p:blipFill>
        <p:spPr bwMode="auto">
          <a:xfrm>
            <a:off x="4860033" y="-19549"/>
            <a:ext cx="3324924" cy="1000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5537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Uso</a:t>
            </a:r>
            <a:endParaRPr lang="es-MX" dirty="0"/>
          </a:p>
        </p:txBody>
      </p:sp>
      <p:sp>
        <p:nvSpPr>
          <p:cNvPr id="3" name="2 Marcador de contenido"/>
          <p:cNvSpPr>
            <a:spLocks noGrp="1"/>
          </p:cNvSpPr>
          <p:nvPr>
            <p:ph idx="1"/>
          </p:nvPr>
        </p:nvSpPr>
        <p:spPr/>
        <p:txBody>
          <a:bodyPr/>
          <a:lstStyle/>
          <a:p>
            <a:r>
              <a:rPr lang="es-MX" dirty="0"/>
              <a:t>Se utiliza para el diseño gráfico (grafismo), publicidad en general, </a:t>
            </a:r>
            <a:r>
              <a:rPr lang="es-MX" dirty="0" err="1"/>
              <a:t>preprensa</a:t>
            </a:r>
            <a:r>
              <a:rPr lang="es-MX" dirty="0"/>
              <a:t>, diseño de páginas electrónicas, diseño industrial, dibujo técnico, arquitectura, diseño de modas, diseño textil, diseño de bordados, rotulación, </a:t>
            </a:r>
            <a:r>
              <a:rPr lang="es-MX" dirty="0" err="1"/>
              <a:t>gigantografías</a:t>
            </a:r>
            <a:r>
              <a:rPr lang="es-MX" dirty="0"/>
              <a:t>, creación de fuentes tipográficas, etcétera.</a:t>
            </a:r>
            <a:endParaRPr lang="es-MX" dirty="0"/>
          </a:p>
        </p:txBody>
      </p:sp>
      <p:pic>
        <p:nvPicPr>
          <p:cNvPr id="4" name="Picture 2" descr="Resultado de imagen para corel draw x3 caracteristicas"/>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0" b="100000" l="0" r="100000">
                        <a14:foregroundMark x1="28797" y1="2023" x2="26627" y2="16474"/>
                        <a14:foregroundMark x1="43787" y1="7803" x2="42012" y2="23121"/>
                        <a14:foregroundMark x1="8679" y1="42486" x2="13807" y2="23699"/>
                        <a14:foregroundMark x1="13609" y1="51734" x2="9270" y2="45954"/>
                        <a14:foregroundMark x1="19329" y1="44509" x2="17751" y2="51445"/>
                        <a14:foregroundMark x1="17160" y1="39017" x2="18540" y2="39306"/>
                        <a14:foregroundMark x1="18146" y1="40751" x2="19132" y2="45376"/>
                        <a14:foregroundMark x1="17160" y1="43642" x2="15385" y2="44798"/>
                        <a14:foregroundMark x1="63511" y1="51734" x2="63511" y2="56358"/>
                        <a14:foregroundMark x1="68639" y1="50867" x2="68639" y2="56358"/>
                        <a14:foregroundMark x1="74556" y1="50578" x2="73373" y2="57514"/>
                        <a14:foregroundMark x1="77909" y1="50867" x2="78698" y2="57514"/>
                        <a14:foregroundMark x1="86785" y1="50000" x2="89546" y2="56936"/>
                        <a14:foregroundMark x1="45759" y1="51445" x2="46154" y2="56936"/>
                        <a14:foregroundMark x1="50493" y1="54046" x2="50493" y2="56647"/>
                        <a14:foregroundMark x1="54832" y1="52312" x2="54832" y2="57225"/>
                        <a14:foregroundMark x1="57199" y1="54046" x2="57396" y2="57225"/>
                        <a14:foregroundMark x1="61144" y1="50000" x2="61144" y2="56936"/>
                        <a14:backgroundMark x1="17160" y1="5780" x2="8481" y2="18208"/>
                        <a14:backgroundMark x1="32742" y1="1734" x2="31558" y2="0"/>
                        <a14:backgroundMark x1="17949" y1="31214" x2="12229" y2="35260"/>
                        <a14:backgroundMark x1="17751" y1="46243" x2="13807" y2="47399"/>
                        <a14:backgroundMark x1="17554" y1="39595" x2="18343" y2="43642"/>
                        <a14:backgroundMark x1="7495" y1="45954" x2="9467" y2="58960"/>
                        <a14:backgroundMark x1="16568" y1="56358" x2="21499" y2="57803"/>
                        <a14:backgroundMark x1="30769" y1="43931" x2="43195" y2="56069"/>
                        <a14:backgroundMark x1="46943" y1="42197" x2="52071" y2="47977"/>
                        <a14:backgroundMark x1="53452" y1="47688" x2="94675" y2="43064"/>
                        <a14:backgroundMark x1="85996" y1="53757" x2="83629" y2="61561"/>
                        <a14:backgroundMark x1="62525" y1="51156" x2="62525" y2="61850"/>
                        <a14:backgroundMark x1="24458" y1="1445" x2="19921" y2="6936"/>
                        <a14:backgroundMark x1="11637" y1="37861" x2="11440" y2="45376"/>
                        <a14:backgroundMark x1="51677" y1="54046" x2="51874" y2="56647"/>
                        <a14:backgroundMark x1="58185" y1="53468" x2="58974" y2="53757"/>
                        <a14:backgroundMark x1="65089" y1="52601" x2="65089" y2="55202"/>
                        <a14:backgroundMark x1="69822" y1="51734" x2="70020" y2="52312"/>
                        <a14:backgroundMark x1="75148" y1="52890" x2="75148" y2="54624"/>
                      </a14:backgroundRemoval>
                    </a14:imgEffect>
                  </a14:imgLayer>
                </a14:imgProps>
              </a:ext>
              <a:ext uri="{28A0092B-C50C-407E-A947-70E740481C1C}">
                <a14:useLocalDpi xmlns:a14="http://schemas.microsoft.com/office/drawing/2010/main" val="0"/>
              </a:ext>
            </a:extLst>
          </a:blip>
          <a:srcRect l="5980" t="28" r="3362" b="40778"/>
          <a:stretch/>
        </p:blipFill>
        <p:spPr bwMode="auto">
          <a:xfrm>
            <a:off x="4860033" y="-19549"/>
            <a:ext cx="3324924" cy="1000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777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9228"/>
            <a:ext cx="7024744" cy="1143000"/>
          </a:xfrm>
        </p:spPr>
        <p:txBody>
          <a:bodyPr/>
          <a:lstStyle/>
          <a:p>
            <a:r>
              <a:rPr lang="es-MX" dirty="0"/>
              <a:t>Compatibilidad:</a:t>
            </a:r>
            <a:endParaRPr lang="es-MX" dirty="0"/>
          </a:p>
        </p:txBody>
      </p:sp>
      <p:sp>
        <p:nvSpPr>
          <p:cNvPr id="3" name="2 Marcador de contenido"/>
          <p:cNvSpPr>
            <a:spLocks noGrp="1"/>
          </p:cNvSpPr>
          <p:nvPr>
            <p:ph idx="1"/>
          </p:nvPr>
        </p:nvSpPr>
        <p:spPr>
          <a:xfrm>
            <a:off x="539553" y="1628800"/>
            <a:ext cx="3960439" cy="3024336"/>
          </a:xfrm>
        </p:spPr>
        <p:txBody>
          <a:bodyPr>
            <a:normAutofit fontScale="85000" lnSpcReduction="20000"/>
          </a:bodyPr>
          <a:lstStyle/>
          <a:p>
            <a:r>
              <a:rPr lang="es-MX" dirty="0" err="1"/>
              <a:t>CorelDRAW</a:t>
            </a:r>
            <a:r>
              <a:rPr lang="es-MX" dirty="0"/>
              <a:t> reconoce y edita archivos de múltiples formatos, entre los más populares gráficos vectoriales (AI, SVG, EPS, WMF, EFM, DFX, entre otros) así como gran cantidad de formatos de mapas de bits (BMP, JPG, GIF, PNG, TIFF, PSD, TGA) y otros formatos multipropósito (PDF, DOC, RTF, ICO, CUR, VSD, TFF). </a:t>
            </a:r>
          </a:p>
        </p:txBody>
      </p:sp>
      <p:pic>
        <p:nvPicPr>
          <p:cNvPr id="4" name="Picture 2" descr="Resultado de imagen para corel draw x3 caracteristicas"/>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0" b="100000" l="0" r="100000">
                        <a14:foregroundMark x1="28797" y1="2023" x2="26627" y2="16474"/>
                        <a14:foregroundMark x1="43787" y1="7803" x2="42012" y2="23121"/>
                        <a14:foregroundMark x1="8679" y1="42486" x2="13807" y2="23699"/>
                        <a14:foregroundMark x1="13609" y1="51734" x2="9270" y2="45954"/>
                        <a14:foregroundMark x1="19329" y1="44509" x2="17751" y2="51445"/>
                        <a14:foregroundMark x1="17160" y1="39017" x2="18540" y2="39306"/>
                        <a14:foregroundMark x1="18146" y1="40751" x2="19132" y2="45376"/>
                        <a14:foregroundMark x1="17160" y1="43642" x2="15385" y2="44798"/>
                        <a14:foregroundMark x1="63511" y1="51734" x2="63511" y2="56358"/>
                        <a14:foregroundMark x1="68639" y1="50867" x2="68639" y2="56358"/>
                        <a14:foregroundMark x1="74556" y1="50578" x2="73373" y2="57514"/>
                        <a14:foregroundMark x1="77909" y1="50867" x2="78698" y2="57514"/>
                        <a14:foregroundMark x1="86785" y1="50000" x2="89546" y2="56936"/>
                        <a14:foregroundMark x1="45759" y1="51445" x2="46154" y2="56936"/>
                        <a14:foregroundMark x1="50493" y1="54046" x2="50493" y2="56647"/>
                        <a14:foregroundMark x1="54832" y1="52312" x2="54832" y2="57225"/>
                        <a14:foregroundMark x1="57199" y1="54046" x2="57396" y2="57225"/>
                        <a14:foregroundMark x1="61144" y1="50000" x2="61144" y2="56936"/>
                        <a14:backgroundMark x1="17160" y1="5780" x2="8481" y2="18208"/>
                        <a14:backgroundMark x1="32742" y1="1734" x2="31558" y2="0"/>
                        <a14:backgroundMark x1="17949" y1="31214" x2="12229" y2="35260"/>
                        <a14:backgroundMark x1="17751" y1="46243" x2="13807" y2="47399"/>
                        <a14:backgroundMark x1="17554" y1="39595" x2="18343" y2="43642"/>
                        <a14:backgroundMark x1="7495" y1="45954" x2="9467" y2="58960"/>
                        <a14:backgroundMark x1="16568" y1="56358" x2="21499" y2="57803"/>
                        <a14:backgroundMark x1="30769" y1="43931" x2="43195" y2="56069"/>
                        <a14:backgroundMark x1="46943" y1="42197" x2="52071" y2="47977"/>
                        <a14:backgroundMark x1="53452" y1="47688" x2="94675" y2="43064"/>
                        <a14:backgroundMark x1="85996" y1="53757" x2="83629" y2="61561"/>
                        <a14:backgroundMark x1="62525" y1="51156" x2="62525" y2="61850"/>
                        <a14:backgroundMark x1="24458" y1="1445" x2="19921" y2="6936"/>
                        <a14:backgroundMark x1="11637" y1="37861" x2="11440" y2="45376"/>
                        <a14:backgroundMark x1="51677" y1="54046" x2="51874" y2="56647"/>
                        <a14:backgroundMark x1="58185" y1="53468" x2="58974" y2="53757"/>
                        <a14:backgroundMark x1="65089" y1="52601" x2="65089" y2="55202"/>
                        <a14:backgroundMark x1="69822" y1="51734" x2="70020" y2="52312"/>
                        <a14:backgroundMark x1="75148" y1="52890" x2="75148" y2="54624"/>
                      </a14:backgroundRemoval>
                    </a14:imgEffect>
                  </a14:imgLayer>
                </a14:imgProps>
              </a:ext>
              <a:ext uri="{28A0092B-C50C-407E-A947-70E740481C1C}">
                <a14:useLocalDpi xmlns:a14="http://schemas.microsoft.com/office/drawing/2010/main" val="0"/>
              </a:ext>
            </a:extLst>
          </a:blip>
          <a:srcRect l="5980" t="28" r="3362" b="40778"/>
          <a:stretch/>
        </p:blipFill>
        <p:spPr bwMode="auto">
          <a:xfrm>
            <a:off x="4860033" y="-19549"/>
            <a:ext cx="3324924" cy="1000277"/>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5364088" y="3068960"/>
            <a:ext cx="3275856" cy="3477875"/>
          </a:xfrm>
          <a:prstGeom prst="rect">
            <a:avLst/>
          </a:prstGeom>
        </p:spPr>
        <p:txBody>
          <a:bodyPr wrap="square">
            <a:spAutoFit/>
          </a:bodyPr>
          <a:lstStyle/>
          <a:p>
            <a:r>
              <a:rPr lang="es-MX" sz="2000" dirty="0" smtClean="0"/>
              <a:t>Puede abrir archivos PDF, y posee buena compatibilidad con otros programas de autoedición, QuarkXPress, PageMaker e </a:t>
            </a:r>
            <a:r>
              <a:rPr lang="es-MX" sz="2000" dirty="0" err="1" smtClean="0"/>
              <a:t>InDesign</a:t>
            </a:r>
            <a:r>
              <a:rPr lang="es-MX" sz="2000" dirty="0" smtClean="0"/>
              <a:t>® (ID), Publisher, PowerPoint y Word, mediante formatos compatible como EPS y PDF. </a:t>
            </a:r>
            <a:endParaRPr lang="es-MX" sz="2000" dirty="0"/>
          </a:p>
        </p:txBody>
      </p:sp>
    </p:spTree>
    <p:extLst>
      <p:ext uri="{BB962C8B-B14F-4D97-AF65-F5344CB8AC3E}">
        <p14:creationId xmlns:p14="http://schemas.microsoft.com/office/powerpoint/2010/main" val="170492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44288" y="548680"/>
            <a:ext cx="7416942" cy="1143000"/>
          </a:xfrm>
        </p:spPr>
        <p:txBody>
          <a:bodyPr>
            <a:normAutofit fontScale="90000"/>
          </a:bodyPr>
          <a:lstStyle/>
          <a:p>
            <a:r>
              <a:rPr lang="es-MX" dirty="0"/>
              <a:t>Requisitos Mínimos del Sistema </a:t>
            </a:r>
            <a:endParaRPr lang="es-MX" dirty="0"/>
          </a:p>
        </p:txBody>
      </p:sp>
      <p:sp>
        <p:nvSpPr>
          <p:cNvPr id="3" name="2 Marcador de contenido"/>
          <p:cNvSpPr>
            <a:spLocks noGrp="1"/>
          </p:cNvSpPr>
          <p:nvPr>
            <p:ph idx="1"/>
          </p:nvPr>
        </p:nvSpPr>
        <p:spPr>
          <a:xfrm>
            <a:off x="1043492" y="1772816"/>
            <a:ext cx="6777317" cy="4752528"/>
          </a:xfrm>
        </p:spPr>
        <p:txBody>
          <a:bodyPr>
            <a:normAutofit fontScale="85000" lnSpcReduction="10000"/>
          </a:bodyPr>
          <a:lstStyle/>
          <a:p>
            <a:r>
              <a:rPr lang="es-MX" sz="3400" dirty="0" err="1"/>
              <a:t>CorelDRAW</a:t>
            </a:r>
            <a:r>
              <a:rPr lang="es-MX" sz="3400" dirty="0"/>
              <a:t> </a:t>
            </a:r>
            <a:r>
              <a:rPr lang="es-MX" sz="3400" dirty="0" err="1"/>
              <a:t>Graphics</a:t>
            </a:r>
            <a:r>
              <a:rPr lang="es-MX" sz="3400" dirty="0"/>
              <a:t> Suite </a:t>
            </a:r>
            <a:r>
              <a:rPr lang="es-MX" sz="3400" dirty="0" smtClean="0"/>
              <a:t>X3</a:t>
            </a:r>
          </a:p>
          <a:p>
            <a:pPr marL="68580" indent="0">
              <a:buNone/>
            </a:pPr>
            <a:r>
              <a:rPr lang="es-MX" dirty="0"/>
              <a:t/>
            </a:r>
            <a:br>
              <a:rPr lang="es-MX" dirty="0"/>
            </a:br>
            <a:r>
              <a:rPr lang="es-MX" dirty="0"/>
              <a:t>Windows 2000, Windows XP (Home, Professional, Media </a:t>
            </a:r>
            <a:r>
              <a:rPr lang="es-MX" dirty="0" err="1"/>
              <a:t>Edition</a:t>
            </a:r>
            <a:r>
              <a:rPr lang="es-MX" dirty="0"/>
              <a:t>, 64 bits o Tablet PC </a:t>
            </a:r>
            <a:r>
              <a:rPr lang="es-MX" dirty="0" err="1"/>
              <a:t>Edition</a:t>
            </a:r>
            <a:r>
              <a:rPr lang="es-MX" dirty="0"/>
              <a:t>), Microsoft Vista o Windows Server 2003 con el último </a:t>
            </a:r>
            <a:r>
              <a:rPr lang="es-MX" dirty="0" err="1"/>
              <a:t>Service</a:t>
            </a:r>
            <a:r>
              <a:rPr lang="es-MX" dirty="0"/>
              <a:t> Pack</a:t>
            </a:r>
            <a:r>
              <a:rPr lang="es-MX" dirty="0"/>
              <a:t/>
            </a:r>
            <a:br>
              <a:rPr lang="es-MX" dirty="0"/>
            </a:br>
            <a:r>
              <a:rPr lang="es-MX" dirty="0"/>
              <a:t>Pentium II, 600 MHz o superior</a:t>
            </a:r>
            <a:r>
              <a:rPr lang="es-MX" dirty="0"/>
              <a:t/>
            </a:r>
            <a:br>
              <a:rPr lang="es-MX" dirty="0"/>
            </a:br>
            <a:r>
              <a:rPr lang="es-MX" dirty="0"/>
              <a:t>256 MB de RAM</a:t>
            </a:r>
            <a:r>
              <a:rPr lang="es-MX" dirty="0"/>
              <a:t/>
            </a:r>
            <a:br>
              <a:rPr lang="es-MX" dirty="0"/>
            </a:br>
            <a:r>
              <a:rPr lang="es-MX" dirty="0"/>
              <a:t>Ratón o tableta digitalizadora</a:t>
            </a:r>
            <a:r>
              <a:rPr lang="es-MX" dirty="0"/>
              <a:t/>
            </a:r>
            <a:br>
              <a:rPr lang="es-MX" dirty="0"/>
            </a:br>
            <a:r>
              <a:rPr lang="es-MX" dirty="0"/>
              <a:t>1024 x 768 de resolución de pantalla (768 x 1024 en la Tablet PC)</a:t>
            </a:r>
            <a:r>
              <a:rPr lang="es-MX" dirty="0"/>
              <a:t/>
            </a:r>
            <a:br>
              <a:rPr lang="es-MX" dirty="0"/>
            </a:br>
            <a:r>
              <a:rPr lang="es-MX" dirty="0"/>
              <a:t>Unidad de CD-ROM</a:t>
            </a:r>
            <a:r>
              <a:rPr lang="es-MX" dirty="0"/>
              <a:t/>
            </a:r>
            <a:br>
              <a:rPr lang="es-MX" dirty="0"/>
            </a:br>
            <a:r>
              <a:rPr lang="es-MX" dirty="0"/>
              <a:t>200 MB de espacio en el disco duro (sólo para </a:t>
            </a:r>
            <a:r>
              <a:rPr lang="es-MX" dirty="0" err="1"/>
              <a:t>CorelDRAW</a:t>
            </a:r>
            <a:r>
              <a:rPr lang="es-MX" dirty="0"/>
              <a:t>; se necesita más espacio para las otras aplicaciones)</a:t>
            </a:r>
            <a:r>
              <a:rPr lang="es-MX" dirty="0"/>
              <a:t/>
            </a:r>
            <a:br>
              <a:rPr lang="es-MX" dirty="0"/>
            </a:br>
            <a:r>
              <a:rPr lang="es-MX" dirty="0"/>
              <a:t>Microsoft Internet Explorer 6 o una versión </a:t>
            </a:r>
            <a:r>
              <a:rPr lang="es-MX" dirty="0" smtClean="0"/>
              <a:t>superior.</a:t>
            </a:r>
            <a:endParaRPr lang="es-MX" dirty="0"/>
          </a:p>
        </p:txBody>
      </p:sp>
      <p:pic>
        <p:nvPicPr>
          <p:cNvPr id="4" name="Picture 2" descr="Resultado de imagen para corel draw x3 caracteristicas"/>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0" b="100000" l="0" r="100000">
                        <a14:foregroundMark x1="28797" y1="2023" x2="26627" y2="16474"/>
                        <a14:foregroundMark x1="43787" y1="7803" x2="42012" y2="23121"/>
                        <a14:foregroundMark x1="8679" y1="42486" x2="13807" y2="23699"/>
                        <a14:foregroundMark x1="13609" y1="51734" x2="9270" y2="45954"/>
                        <a14:foregroundMark x1="19329" y1="44509" x2="17751" y2="51445"/>
                        <a14:foregroundMark x1="17160" y1="39017" x2="18540" y2="39306"/>
                        <a14:foregroundMark x1="18146" y1="40751" x2="19132" y2="45376"/>
                        <a14:foregroundMark x1="17160" y1="43642" x2="15385" y2="44798"/>
                        <a14:foregroundMark x1="63511" y1="51734" x2="63511" y2="56358"/>
                        <a14:foregroundMark x1="68639" y1="50867" x2="68639" y2="56358"/>
                        <a14:foregroundMark x1="74556" y1="50578" x2="73373" y2="57514"/>
                        <a14:foregroundMark x1="77909" y1="50867" x2="78698" y2="57514"/>
                        <a14:foregroundMark x1="86785" y1="50000" x2="89546" y2="56936"/>
                        <a14:foregroundMark x1="45759" y1="51445" x2="46154" y2="56936"/>
                        <a14:foregroundMark x1="50493" y1="54046" x2="50493" y2="56647"/>
                        <a14:foregroundMark x1="54832" y1="52312" x2="54832" y2="57225"/>
                        <a14:foregroundMark x1="57199" y1="54046" x2="57396" y2="57225"/>
                        <a14:foregroundMark x1="61144" y1="50000" x2="61144" y2="56936"/>
                        <a14:backgroundMark x1="17160" y1="5780" x2="8481" y2="18208"/>
                        <a14:backgroundMark x1="32742" y1="1734" x2="31558" y2="0"/>
                        <a14:backgroundMark x1="17949" y1="31214" x2="12229" y2="35260"/>
                        <a14:backgroundMark x1="17751" y1="46243" x2="13807" y2="47399"/>
                        <a14:backgroundMark x1="17554" y1="39595" x2="18343" y2="43642"/>
                        <a14:backgroundMark x1="7495" y1="45954" x2="9467" y2="58960"/>
                        <a14:backgroundMark x1="16568" y1="56358" x2="21499" y2="57803"/>
                        <a14:backgroundMark x1="30769" y1="43931" x2="43195" y2="56069"/>
                        <a14:backgroundMark x1="46943" y1="42197" x2="52071" y2="47977"/>
                        <a14:backgroundMark x1="53452" y1="47688" x2="94675" y2="43064"/>
                        <a14:backgroundMark x1="85996" y1="53757" x2="83629" y2="61561"/>
                        <a14:backgroundMark x1="62525" y1="51156" x2="62525" y2="61850"/>
                        <a14:backgroundMark x1="24458" y1="1445" x2="19921" y2="6936"/>
                        <a14:backgroundMark x1="11637" y1="37861" x2="11440" y2="45376"/>
                        <a14:backgroundMark x1="51677" y1="54046" x2="51874" y2="56647"/>
                        <a14:backgroundMark x1="58185" y1="53468" x2="58974" y2="53757"/>
                        <a14:backgroundMark x1="65089" y1="52601" x2="65089" y2="55202"/>
                        <a14:backgroundMark x1="69822" y1="51734" x2="70020" y2="52312"/>
                        <a14:backgroundMark x1="75148" y1="52890" x2="75148" y2="54624"/>
                      </a14:backgroundRemoval>
                    </a14:imgEffect>
                  </a14:imgLayer>
                </a14:imgProps>
              </a:ext>
              <a:ext uri="{28A0092B-C50C-407E-A947-70E740481C1C}">
                <a14:useLocalDpi xmlns:a14="http://schemas.microsoft.com/office/drawing/2010/main" val="0"/>
              </a:ext>
            </a:extLst>
          </a:blip>
          <a:srcRect l="5980" t="28" r="3362" b="40778"/>
          <a:stretch/>
        </p:blipFill>
        <p:spPr bwMode="auto">
          <a:xfrm>
            <a:off x="4860033" y="-19549"/>
            <a:ext cx="3324924" cy="1000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566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0648"/>
            <a:ext cx="4104456" cy="1143000"/>
          </a:xfrm>
        </p:spPr>
        <p:txBody>
          <a:bodyPr/>
          <a:lstStyle/>
          <a:p>
            <a:r>
              <a:rPr lang="es-MX" dirty="0" smtClean="0"/>
              <a:t>Estructura</a:t>
            </a:r>
            <a:endParaRPr lang="es-MX" dirty="0"/>
          </a:p>
        </p:txBody>
      </p:sp>
      <p:pic>
        <p:nvPicPr>
          <p:cNvPr id="4" name="Picture 2" descr="Resultado de imagen para corel draw x3 caracteristicas"/>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0" b="100000" l="0" r="100000">
                        <a14:foregroundMark x1="28797" y1="2023" x2="26627" y2="16474"/>
                        <a14:foregroundMark x1="43787" y1="7803" x2="42012" y2="23121"/>
                        <a14:foregroundMark x1="8679" y1="42486" x2="13807" y2="23699"/>
                        <a14:foregroundMark x1="13609" y1="51734" x2="9270" y2="45954"/>
                        <a14:foregroundMark x1="19329" y1="44509" x2="17751" y2="51445"/>
                        <a14:foregroundMark x1="17160" y1="39017" x2="18540" y2="39306"/>
                        <a14:foregroundMark x1="18146" y1="40751" x2="19132" y2="45376"/>
                        <a14:foregroundMark x1="17160" y1="43642" x2="15385" y2="44798"/>
                        <a14:foregroundMark x1="63511" y1="51734" x2="63511" y2="56358"/>
                        <a14:foregroundMark x1="68639" y1="50867" x2="68639" y2="56358"/>
                        <a14:foregroundMark x1="74556" y1="50578" x2="73373" y2="57514"/>
                        <a14:foregroundMark x1="77909" y1="50867" x2="78698" y2="57514"/>
                        <a14:foregroundMark x1="86785" y1="50000" x2="89546" y2="56936"/>
                        <a14:foregroundMark x1="45759" y1="51445" x2="46154" y2="56936"/>
                        <a14:foregroundMark x1="50493" y1="54046" x2="50493" y2="56647"/>
                        <a14:foregroundMark x1="54832" y1="52312" x2="54832" y2="57225"/>
                        <a14:foregroundMark x1="57199" y1="54046" x2="57396" y2="57225"/>
                        <a14:foregroundMark x1="61144" y1="50000" x2="61144" y2="56936"/>
                        <a14:backgroundMark x1="17160" y1="5780" x2="8481" y2="18208"/>
                        <a14:backgroundMark x1="32742" y1="1734" x2="31558" y2="0"/>
                        <a14:backgroundMark x1="17949" y1="31214" x2="12229" y2="35260"/>
                        <a14:backgroundMark x1="17751" y1="46243" x2="13807" y2="47399"/>
                        <a14:backgroundMark x1="17554" y1="39595" x2="18343" y2="43642"/>
                        <a14:backgroundMark x1="7495" y1="45954" x2="9467" y2="58960"/>
                        <a14:backgroundMark x1="16568" y1="56358" x2="21499" y2="57803"/>
                        <a14:backgroundMark x1="30769" y1="43931" x2="43195" y2="56069"/>
                        <a14:backgroundMark x1="46943" y1="42197" x2="52071" y2="47977"/>
                        <a14:backgroundMark x1="53452" y1="47688" x2="94675" y2="43064"/>
                        <a14:backgroundMark x1="85996" y1="53757" x2="83629" y2="61561"/>
                        <a14:backgroundMark x1="62525" y1="51156" x2="62525" y2="61850"/>
                        <a14:backgroundMark x1="24458" y1="1445" x2="19921" y2="6936"/>
                        <a14:backgroundMark x1="11637" y1="37861" x2="11440" y2="45376"/>
                        <a14:backgroundMark x1="51677" y1="54046" x2="51874" y2="56647"/>
                        <a14:backgroundMark x1="58185" y1="53468" x2="58974" y2="53757"/>
                        <a14:backgroundMark x1="65089" y1="52601" x2="65089" y2="55202"/>
                        <a14:backgroundMark x1="69822" y1="51734" x2="70020" y2="52312"/>
                        <a14:backgroundMark x1="75148" y1="52890" x2="75148" y2="54624"/>
                      </a14:backgroundRemoval>
                    </a14:imgEffect>
                  </a14:imgLayer>
                </a14:imgProps>
              </a:ext>
              <a:ext uri="{28A0092B-C50C-407E-A947-70E740481C1C}">
                <a14:useLocalDpi xmlns:a14="http://schemas.microsoft.com/office/drawing/2010/main" val="0"/>
              </a:ext>
            </a:extLst>
          </a:blip>
          <a:srcRect l="5980" t="28" r="3362" b="40778"/>
          <a:stretch/>
        </p:blipFill>
        <p:spPr bwMode="auto">
          <a:xfrm>
            <a:off x="4860033" y="-19549"/>
            <a:ext cx="3324924" cy="100027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Resultado de imagen para corel draw x3 menu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1268760"/>
            <a:ext cx="8208912" cy="5273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2263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20</TotalTime>
  <Words>211</Words>
  <Application>Microsoft Office PowerPoint</Application>
  <PresentationFormat>Presentación en pantalla (4:3)</PresentationFormat>
  <Paragraphs>12</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Austin</vt:lpstr>
      <vt:lpstr>Corel Draw </vt:lpstr>
      <vt:lpstr>Características </vt:lpstr>
      <vt:lpstr>Uso</vt:lpstr>
      <vt:lpstr>Compatibilidad:</vt:lpstr>
      <vt:lpstr>Requisitos Mínimos del Sistema </vt:lpstr>
      <vt:lpstr>Estructura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Corel Draw</dc:title>
  <dc:creator>Draak</dc:creator>
  <cp:lastModifiedBy>Draak</cp:lastModifiedBy>
  <cp:revision>2</cp:revision>
  <dcterms:created xsi:type="dcterms:W3CDTF">2017-03-29T21:48:15Z</dcterms:created>
  <dcterms:modified xsi:type="dcterms:W3CDTF">2017-03-29T22:08:20Z</dcterms:modified>
</cp:coreProperties>
</file>